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4" r:id="rId5"/>
    <p:sldId id="259" r:id="rId6"/>
    <p:sldId id="260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61" r:id="rId15"/>
    <p:sldId id="262" r:id="rId16"/>
    <p:sldId id="272" r:id="rId17"/>
    <p:sldId id="274" r:id="rId18"/>
    <p:sldId id="26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E6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85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998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491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935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53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100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461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647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98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912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10/30/2020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3472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817089-2F01-4B48-B2F9-944C27DA15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59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B89B9D-AD92-4F51-87B0-2275C3D873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 between Downtown, Toronto and Manhattan from a Tourist point of 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7BCA1A-68E6-474A-A07D-B2087040A0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Gayathri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Vinnakota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44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879F2-8FBF-40AB-855D-27663DD9E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Manhattan Before Clustering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DB27F0-58FC-4BCA-A447-42F1EFDEE89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49" y="1690688"/>
            <a:ext cx="10086975" cy="45577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2961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16059-2A31-468F-BCF0-F9F42AF06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Manhattan Before Clustering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ADA349-B98F-4F85-A1E7-0ECA8B40EBE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6" y="1825625"/>
            <a:ext cx="9686924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8697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F1EDF-9E26-45FD-B091-6725E02E9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Manhattan After Clustering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30D80F-E095-4F7D-A5B8-363D12F09DE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690687"/>
            <a:ext cx="9639299" cy="4433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8477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E95F8-9CF5-40AA-8F19-D4DED7BC2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Manhattan after Clustering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B383E5-9D94-4C34-BE19-F0480ADC69A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1690688"/>
            <a:ext cx="9801225" cy="44719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2938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B4D8F-64C4-4974-B294-D2E812EA5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80F64-AA02-41B3-8F89-589711F75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Downtown Toronto and Manhattan, New York both the places have venues that tourists would be attracted to explore. </a:t>
            </a:r>
          </a:p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neighborhoods are similar to venues like Theaters, opera houses, food places, clubs, museums, parks, etc. </a:t>
            </a:r>
          </a:p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only dissimilarity is that their unique historical places and monuments.</a:t>
            </a:r>
          </a:p>
        </p:txBody>
      </p:sp>
    </p:spTree>
    <p:extLst>
      <p:ext uri="{BB962C8B-B14F-4D97-AF65-F5344CB8AC3E}">
        <p14:creationId xmlns:p14="http://schemas.microsoft.com/office/powerpoint/2010/main" val="2096390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51097-F2CC-4FA9-A362-2155AF5BB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F8E66-27C1-41E9-B21D-A1020C858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Downtown Toronto has Historical places and Airport facilities, a harbor, a Sculpture garden, and ferry services.</a:t>
            </a:r>
          </a:p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Manhattan has monument or landmark venues, Nightlife, Climbing gym, and Museums.</a:t>
            </a:r>
          </a:p>
          <a:p>
            <a:pPr marL="0" indent="0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28918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0CB0A-689E-4B01-A3EA-515C8273A1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Recommendation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DE3107-60FF-4FC4-A0DE-7768D0ACD9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Downtown Toronto will be a tourist's priority to visit. This is because the airport facility is available in Downtown Toronto which saves time but also saves money.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9275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9061-01BA-4FE0-8189-31E5B2E471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DF727E-F4C0-48EB-8743-F2147B3136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Downtown Toronto and Manhattan neighborhoods have similar venues except the historical 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venues which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are unique.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62874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D42CB-E725-4878-A9EF-F2478E0F29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198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0A948-3974-4DD9-8BF4-3533F25C3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50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EB3CE-603B-4CEB-9649-7529BB624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Goal: 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 determine how similar Downtown Toronto, Canada and Manhattan, New York are when it comes to tourism.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It will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A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ssist tourists by providing them with the information needed to travel, comparing two place.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Help them make a decision depending on their choice or priority.</a:t>
            </a:r>
          </a:p>
          <a:p>
            <a:pPr marL="457200" lvl="1" indent="0">
              <a:buNone/>
            </a:pP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sz="40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681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1934D-D3CE-4EE5-8C73-DB90967F2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Data Acquisition and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0A5D8-0D8D-49E5-BF2E-2EF9E7E3A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For Downtown Toronto, we will web scrape city data from https://en.wikipedia.org/wiki/List_of_postal_codes_of_Canada:_M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For Manhattan, New York city data available at </a:t>
            </a:r>
            <a:r>
              <a:rPr lang="en-US" spc="-5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https://geo.nyu.edu/catalog/nyu_2451_34572.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879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E2611-8DB3-4F42-9130-8847FBA9B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B5A8D-B1FA-4537-AFB9-6C5A431EB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Extract Data of Toronto from Wikipedia and New York from the New York University webpage.</a:t>
            </a:r>
          </a:p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Combine neighborhoods of each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dataframe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that have the same geographical coordinates at each borough and sorted against the concerned borough. </a:t>
            </a:r>
          </a:p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 Foursquare API for data verification and to get the coordinates of Downtown Toronto and explore its neighborhoods. </a:t>
            </a:r>
          </a:p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Characterize the neighborhoods as venues and venue categories.</a:t>
            </a:r>
          </a:p>
        </p:txBody>
      </p:sp>
    </p:spTree>
    <p:extLst>
      <p:ext uri="{BB962C8B-B14F-4D97-AF65-F5344CB8AC3E}">
        <p14:creationId xmlns:p14="http://schemas.microsoft.com/office/powerpoint/2010/main" val="3915421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16078-9420-458A-870E-29DFE4AB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Methodology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1585D-EA8A-400A-8D58-065DA718A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ocus on Manhattan, New York, and Downtown Toronto from data extracted using the webpages and the Foursquare API services.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K-means Clustering machine learning algorithm to compare the two places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Manhattan, New York, and Downtown, Toronto,</a:t>
            </a:r>
            <a:r>
              <a:rPr lang="en-US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find the similarities.</a:t>
            </a:r>
          </a:p>
          <a:p>
            <a:r>
              <a:rPr lang="en-US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One hot encoding is used to calculate the mean of each neighborhood’s frequency of occurrence in Downtown Toronto and Manhattan to measure the foot traffic in these places.</a:t>
            </a:r>
            <a:endParaRPr lang="en-US" spc="-5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293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CB5B2-43ED-46B9-9297-9263D5351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1" algn="just">
              <a:spcBef>
                <a:spcPts val="1200"/>
              </a:spcBef>
              <a:spcAft>
                <a:spcPts val="1200"/>
              </a:spcAft>
            </a:pPr>
            <a:r>
              <a:rPr lang="en-US" sz="4400" b="1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Downtown Toronto Before Clustering</a:t>
            </a:r>
            <a:endParaRPr lang="en-US" sz="4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12C4E-AF4C-4FA3-A0E0-E95C27849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0EA59C-5649-4BAE-95EF-D9EFEB95F34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825624"/>
            <a:ext cx="10515599" cy="43513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2790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1C7CD-BF23-492C-9A2E-8D75C8B24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Downtown Toronto Before Clustering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D92A67-BCAB-4F65-AC47-30F2D2CDD95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" y="1825625"/>
            <a:ext cx="9439275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4204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74EA8-F668-4C12-A02C-21415CFE8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Downtown Toronto After Clustering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3CAAF8-FF8E-463B-9533-0DD6F8AE913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9344025" cy="41767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0906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80FEA-5169-4D99-B3FF-463507FC4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Downtown Toronto after Clustering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25389A-71E6-4B59-AF63-06138A8CFE1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4" y="1619250"/>
            <a:ext cx="9077325" cy="4533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0660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288</TotalTime>
  <Words>444</Words>
  <Application>Microsoft Office PowerPoint</Application>
  <PresentationFormat>Widescreen</PresentationFormat>
  <Paragraphs>41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Similarity between Downtown, Toronto and Manhattan from a Tourist point of view</vt:lpstr>
      <vt:lpstr>Introduction</vt:lpstr>
      <vt:lpstr>Data Acquisition and Cleaning</vt:lpstr>
      <vt:lpstr>Exploratory Data Analysis</vt:lpstr>
      <vt:lpstr>Methodology</vt:lpstr>
      <vt:lpstr>Downtown Toronto Before Clustering</vt:lpstr>
      <vt:lpstr>Downtown Toronto Before Clustering</vt:lpstr>
      <vt:lpstr>Downtown Toronto After Clustering</vt:lpstr>
      <vt:lpstr>Downtown Toronto after Clustering</vt:lpstr>
      <vt:lpstr>Manhattan Before Clustering</vt:lpstr>
      <vt:lpstr>Manhattan Before Clustering</vt:lpstr>
      <vt:lpstr>Manhattan After Clustering</vt:lpstr>
      <vt:lpstr>Manhattan after Clustering</vt:lpstr>
      <vt:lpstr>Results</vt:lpstr>
      <vt:lpstr>Observations</vt:lpstr>
      <vt:lpstr>Recommendation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Similarity between Manhattan, NY and Downtown, Toronto from a Tourist point of view</dc:title>
  <dc:creator>Gayathri Vinnakota</dc:creator>
  <cp:lastModifiedBy>Gayathri Indra</cp:lastModifiedBy>
  <cp:revision>16</cp:revision>
  <dcterms:created xsi:type="dcterms:W3CDTF">2020-10-30T03:12:40Z</dcterms:created>
  <dcterms:modified xsi:type="dcterms:W3CDTF">2020-10-30T21:39:39Z</dcterms:modified>
</cp:coreProperties>
</file>